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a0bb933d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a0bb933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will have the code and then we can explain the different parts and </a:t>
            </a:r>
            <a:r>
              <a:rPr lang="en"/>
              <a:t>relate</a:t>
            </a:r>
            <a:r>
              <a:rPr lang="en"/>
              <a:t> them to the previous slide where the audience saw it working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e6ae6078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e6ae6078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e6ae6078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e6ae6078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e6ae6078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e6ae6078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6ae6078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6ae6078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cf21a63a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cf21a63a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cf21a63a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cf21a63a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e6ae607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e6ae607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a0bb933d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a0bb933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cf21a68b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cf21a68b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a0bb933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a0bb933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a0bb933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a0bb933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a0bb933d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a0bb933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a0bb933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a0bb933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e5c2bca4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e5c2bca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e6ae6078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e6ae6078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a0bb933d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a0bb933d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will have the video of the mask working in action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a0bb933d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a0bb933d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W5T85C25iNvAR4oSIifBu0dMrTIKz37i/view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145133" y="-150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</a:t>
            </a:r>
            <a:r>
              <a:rPr lang="en"/>
              <a:t>Advances</a:t>
            </a:r>
            <a:r>
              <a:rPr lang="en"/>
              <a:t> the Future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62450" y="4513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Mask Buddy</a:t>
            </a:r>
            <a:r>
              <a:rPr lang="en"/>
              <a:t> 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188" y="1787400"/>
            <a:ext cx="4613625" cy="27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-1524000" y="-19650"/>
            <a:ext cx="509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Software: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400"/>
            <a:ext cx="4572001" cy="5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75"/>
            <a:ext cx="4572001" cy="51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/>
          <p:nvPr/>
        </p:nvSpPr>
        <p:spPr>
          <a:xfrm>
            <a:off x="1888875" y="2497800"/>
            <a:ext cx="617700" cy="10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2650725" y="2343625"/>
            <a:ext cx="734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Used to normalize sound </a:t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sensor samples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1391725" y="4805075"/>
            <a:ext cx="617700" cy="10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2153575" y="4650900"/>
            <a:ext cx="734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Used to </a:t>
            </a:r>
            <a:r>
              <a:rPr lang="en" sz="1000">
                <a:solidFill>
                  <a:srgbClr val="FF00FF"/>
                </a:solidFill>
              </a:rPr>
              <a:t>average out </a:t>
            </a:r>
            <a:r>
              <a:rPr lang="en" sz="1000">
                <a:solidFill>
                  <a:srgbClr val="FF00FF"/>
                </a:solidFill>
              </a:rPr>
              <a:t> sound </a:t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sensor samples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5911075" y="1024225"/>
            <a:ext cx="617700" cy="10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6672925" y="870050"/>
            <a:ext cx="734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Used to turn on first 5 light of cpx 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5911075" y="2815588"/>
            <a:ext cx="617700" cy="10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6672925" y="2661413"/>
            <a:ext cx="734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Used to turn on last 5 light of cpx 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5762025" y="4536375"/>
            <a:ext cx="617700" cy="10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6523875" y="4382200"/>
            <a:ext cx="734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Used to turn on all lights at full brightness</a:t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and the color to red</a:t>
            </a:r>
            <a:endParaRPr sz="1000">
              <a:solidFill>
                <a:srgbClr val="FF00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31417" l="0" r="0" t="31109"/>
          <a:stretch/>
        </p:blipFill>
        <p:spPr>
          <a:xfrm>
            <a:off x="4475775" y="2024075"/>
            <a:ext cx="4094250" cy="16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00" y="1581275"/>
            <a:ext cx="3036652" cy="257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555050" y="4662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759900" y="333025"/>
            <a:ext cx="588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Smile Mode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65549" l="0" r="0" t="0"/>
          <a:stretch/>
        </p:blipFill>
        <p:spPr>
          <a:xfrm>
            <a:off x="4572000" y="1676488"/>
            <a:ext cx="4109051" cy="16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0" y="1222075"/>
            <a:ext cx="3292600" cy="25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759900" y="333025"/>
            <a:ext cx="588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Frown</a:t>
            </a:r>
            <a:r>
              <a:rPr lang="en" sz="3000"/>
              <a:t> Mode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55559" l="0" r="0" t="0"/>
          <a:stretch/>
        </p:blipFill>
        <p:spPr>
          <a:xfrm>
            <a:off x="4462850" y="1680888"/>
            <a:ext cx="4357325" cy="166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75" y="1243986"/>
            <a:ext cx="3167201" cy="253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759900" y="333025"/>
            <a:ext cx="588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Color</a:t>
            </a:r>
            <a:r>
              <a:rPr lang="en" sz="3000"/>
              <a:t> Mode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0" t="65371"/>
          <a:stretch/>
        </p:blipFill>
        <p:spPr>
          <a:xfrm>
            <a:off x="4409175" y="1818088"/>
            <a:ext cx="4298025" cy="150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76" y="1463450"/>
            <a:ext cx="3080074" cy="2251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759900" y="333025"/>
            <a:ext cx="588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Alert</a:t>
            </a:r>
            <a:r>
              <a:rPr lang="en" sz="3000"/>
              <a:t> Mode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675"/>
            <a:ext cx="45720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-12675"/>
            <a:ext cx="4571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/>
          <p:nvPr/>
        </p:nvSpPr>
        <p:spPr>
          <a:xfrm>
            <a:off x="313875" y="2495875"/>
            <a:ext cx="3786900" cy="10761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5071900" y="1597725"/>
            <a:ext cx="1719000" cy="1738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5071900" y="3405000"/>
            <a:ext cx="1719000" cy="17259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6933900" y="1721450"/>
            <a:ext cx="226800" cy="11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7160694" y="1608050"/>
            <a:ext cx="202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Used to toggle alert mode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6975600" y="4006500"/>
            <a:ext cx="226800" cy="11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7202394" y="3893100"/>
            <a:ext cx="202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Used to toggle face mode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203" name="Google Shape;203;p27"/>
          <p:cNvSpPr/>
          <p:nvPr/>
        </p:nvSpPr>
        <p:spPr>
          <a:xfrm rot="-5395447">
            <a:off x="2320052" y="2203431"/>
            <a:ext cx="226500" cy="11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2546694" y="2045675"/>
            <a:ext cx="20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Set up microphone for sound sampling </a:t>
            </a:r>
            <a:endParaRPr sz="1000">
              <a:solidFill>
                <a:srgbClr val="FF00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76200"/>
            <a:ext cx="624005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/>
          <p:nvPr/>
        </p:nvSpPr>
        <p:spPr>
          <a:xfrm>
            <a:off x="4506050" y="1293450"/>
            <a:ext cx="226800" cy="11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4732844" y="1180050"/>
            <a:ext cx="202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Random color if sound sample is greater than random light condition</a:t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4164025" y="2515800"/>
            <a:ext cx="226800" cy="11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4390819" y="2402400"/>
            <a:ext cx="202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If flag is true, call alert function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4338550" y="3332400"/>
            <a:ext cx="226800" cy="11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4565344" y="3219000"/>
            <a:ext cx="20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</a:rPr>
              <a:t>Otherwise call expression based on face flag</a:t>
            </a:r>
            <a:endParaRPr sz="1000">
              <a:solidFill>
                <a:srgbClr val="FF00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Problems</a:t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p</a:t>
            </a:r>
            <a:r>
              <a:rPr lang="en"/>
              <a:t>roximity</a:t>
            </a:r>
            <a:r>
              <a:rPr lang="en"/>
              <a:t> sensor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Playing a jiggle on start up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Triggering random color function with mic</a:t>
            </a:r>
            <a:r>
              <a:rPr lang="en"/>
              <a:t>rocontroller input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Toggle mode</a:t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475" y="2661065"/>
            <a:ext cx="2479200" cy="248243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3012100" y="3041700"/>
            <a:ext cx="3315600" cy="2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darth_vadar():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 = 220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F = 174.61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 = 130.81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E = 164.81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theme =[A,A,A,F,C,A,F,C,A]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for i in theme: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print(i)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cpx.play_tone(i, 0.2)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-673675" y="78275"/>
            <a:ext cx="503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Improvements: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25" y="1017275"/>
            <a:ext cx="1969074" cy="196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/>
          <p:nvPr/>
        </p:nvSpPr>
        <p:spPr>
          <a:xfrm>
            <a:off x="124625" y="3488075"/>
            <a:ext cx="2930100" cy="949575"/>
          </a:xfrm>
          <a:prstGeom prst="flowChartPunchedTap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251675" y="3655050"/>
            <a:ext cx="293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-Going solar for space reduction, battery pack too bulky</a:t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4">
            <a:alphaModFix/>
          </a:blip>
          <a:srcRect b="3883" l="0" r="0" t="0"/>
          <a:stretch/>
        </p:blipFill>
        <p:spPr>
          <a:xfrm>
            <a:off x="3639541" y="1752050"/>
            <a:ext cx="1864921" cy="19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/>
          <p:nvPr/>
        </p:nvSpPr>
        <p:spPr>
          <a:xfrm>
            <a:off x="3234150" y="4162038"/>
            <a:ext cx="2930100" cy="1014425"/>
          </a:xfrm>
          <a:prstGeom prst="flowChartPunchedTap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 txBox="1"/>
          <p:nvPr/>
        </p:nvSpPr>
        <p:spPr>
          <a:xfrm>
            <a:off x="3181775" y="4437662"/>
            <a:ext cx="357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-More accurate and improve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blindspots for the proximity sensor</a:t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575" y="1089100"/>
            <a:ext cx="1969076" cy="182542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/>
          <p:nvPr/>
        </p:nvSpPr>
        <p:spPr>
          <a:xfrm>
            <a:off x="6164250" y="3321075"/>
            <a:ext cx="2930100" cy="949575"/>
          </a:xfrm>
          <a:prstGeom prst="flowChartPunchedTap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6164250" y="3488063"/>
            <a:ext cx="293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-Audio </a:t>
            </a:r>
            <a:r>
              <a:rPr lang="en"/>
              <a:t>Customization</a:t>
            </a:r>
            <a:r>
              <a:rPr lang="en"/>
              <a:t> for Start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voice amplifier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749" y="515925"/>
            <a:ext cx="5040876" cy="4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164700" y="1234775"/>
            <a:ext cx="6217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Tyler Stevens-Software designer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Anika Bhattacharya-Product designer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Fernando Rico-Presentation Design/</a:t>
            </a:r>
            <a:r>
              <a:rPr lang="en" sz="2000"/>
              <a:t>Creation</a:t>
            </a:r>
            <a:endParaRPr sz="20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702" y="2830900"/>
            <a:ext cx="4971823" cy="229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-2809925" y="2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436100" y="684100"/>
            <a:ext cx="5092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-Since COVID arose there has been many implementations to help reduce the </a:t>
            </a:r>
            <a:r>
              <a:rPr lang="en"/>
              <a:t>spread, major ones being Social Distancing and wearing a Mask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-People become unaware that they are not socially distancing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113775" y="4389550"/>
            <a:ext cx="477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-We created a mask that helps remind people to socially distance themselves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3316" l="1824" r="2132" t="20434"/>
          <a:stretch/>
        </p:blipFill>
        <p:spPr>
          <a:xfrm>
            <a:off x="5673525" y="304800"/>
            <a:ext cx="2249225" cy="30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1650" l="4761" r="4197" t="1852"/>
          <a:stretch/>
        </p:blipFill>
        <p:spPr>
          <a:xfrm>
            <a:off x="436100" y="2224500"/>
            <a:ext cx="2249224" cy="28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325" y="2224500"/>
            <a:ext cx="2988201" cy="14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3024400" y="3682650"/>
            <a:ext cx="576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127225" y="173750"/>
            <a:ext cx="209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Buddy: </a:t>
            </a:r>
            <a:r>
              <a:rPr lang="en"/>
              <a:t> 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66600" y="864275"/>
            <a:ext cx="446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-Since the start of COVID 19 the thing we missed most was human Interaction, to help combat this issue we created Mask Buddy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366600" y="1695575"/>
            <a:ext cx="466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-Mask Buddy adds a new level of interactions during these hard times</a:t>
            </a:r>
            <a:endParaRPr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127225" y="2571750"/>
            <a:ext cx="209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r>
              <a:rPr lang="en"/>
              <a:t>:  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03725" y="3101125"/>
            <a:ext cx="4590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-Mask Buddy helps express </a:t>
            </a:r>
            <a:r>
              <a:rPr lang="en"/>
              <a:t>your emotions</a:t>
            </a:r>
            <a:r>
              <a:rPr lang="en"/>
              <a:t> to others while keeping </a:t>
            </a:r>
            <a:r>
              <a:rPr lang="en"/>
              <a:t>you</a:t>
            </a:r>
            <a:r>
              <a:rPr lang="en"/>
              <a:t> safe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-Smile and let others know you are enjoying quality time </a:t>
            </a:r>
            <a:r>
              <a:rPr lang="en"/>
              <a:t>with</a:t>
            </a:r>
            <a:r>
              <a:rPr lang="en"/>
              <a:t>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-Or when you </a:t>
            </a:r>
            <a:r>
              <a:rPr lang="en"/>
              <a:t>social</a:t>
            </a:r>
            <a:r>
              <a:rPr lang="en"/>
              <a:t> battery </a:t>
            </a:r>
            <a:r>
              <a:rPr lang="en"/>
              <a:t>dies out</a:t>
            </a:r>
            <a:r>
              <a:rPr lang="en"/>
              <a:t> you can let them know that you are done </a:t>
            </a:r>
            <a:r>
              <a:rPr lang="en"/>
              <a:t>talking with them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025" y="2932500"/>
            <a:ext cx="4140601" cy="19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700" y="227931"/>
            <a:ext cx="4590300" cy="2408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0" y="-46375"/>
            <a:ext cx="9144000" cy="52245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83638" y="14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Design-Front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15225"/>
            <a:ext cx="3127925" cy="11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925" y="4215225"/>
            <a:ext cx="3127925" cy="11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850" y="4215225"/>
            <a:ext cx="3127925" cy="11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113" y="722425"/>
            <a:ext cx="4341775" cy="325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Angles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626" y="1084325"/>
            <a:ext cx="5305476" cy="39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27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518075" y="1413550"/>
            <a:ext cx="20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</a:t>
            </a:r>
            <a:r>
              <a:rPr lang="en"/>
              <a:t>usable</a:t>
            </a:r>
            <a:endParaRPr/>
          </a:p>
        </p:txBody>
      </p:sp>
      <p:cxnSp>
        <p:nvCxnSpPr>
          <p:cNvPr id="114" name="Google Shape;114;p19"/>
          <p:cNvCxnSpPr/>
          <p:nvPr/>
        </p:nvCxnSpPr>
        <p:spPr>
          <a:xfrm>
            <a:off x="1746575" y="1613350"/>
            <a:ext cx="821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9"/>
          <p:cNvSpPr txBox="1"/>
          <p:nvPr/>
        </p:nvSpPr>
        <p:spPr>
          <a:xfrm>
            <a:off x="2745675" y="1305850"/>
            <a:ext cx="21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 to be comfortable to wear</a:t>
            </a:r>
            <a:endParaRPr/>
          </a:p>
        </p:txBody>
      </p:sp>
      <p:cxnSp>
        <p:nvCxnSpPr>
          <p:cNvPr id="116" name="Google Shape;116;p19"/>
          <p:cNvCxnSpPr/>
          <p:nvPr/>
        </p:nvCxnSpPr>
        <p:spPr>
          <a:xfrm>
            <a:off x="1354325" y="1872375"/>
            <a:ext cx="1161900" cy="7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9"/>
          <p:cNvSpPr txBox="1"/>
          <p:nvPr/>
        </p:nvSpPr>
        <p:spPr>
          <a:xfrm>
            <a:off x="2567975" y="2323825"/>
            <a:ext cx="204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need to be able to function</a:t>
            </a:r>
            <a:endParaRPr/>
          </a:p>
        </p:txBody>
      </p:sp>
      <p:cxnSp>
        <p:nvCxnSpPr>
          <p:cNvPr id="118" name="Google Shape;118;p19"/>
          <p:cNvCxnSpPr/>
          <p:nvPr/>
        </p:nvCxnSpPr>
        <p:spPr>
          <a:xfrm flipH="1" rot="10800000">
            <a:off x="4536650" y="2249925"/>
            <a:ext cx="821400" cy="1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9"/>
          <p:cNvSpPr txBox="1"/>
          <p:nvPr/>
        </p:nvSpPr>
        <p:spPr>
          <a:xfrm>
            <a:off x="5483925" y="1945725"/>
            <a:ext cx="169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Holes for proximity sensor</a:t>
            </a:r>
            <a:endParaRPr/>
          </a:p>
        </p:txBody>
      </p:sp>
      <p:cxnSp>
        <p:nvCxnSpPr>
          <p:cNvPr id="120" name="Google Shape;120;p19"/>
          <p:cNvCxnSpPr/>
          <p:nvPr/>
        </p:nvCxnSpPr>
        <p:spPr>
          <a:xfrm>
            <a:off x="4240600" y="2849275"/>
            <a:ext cx="11694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9"/>
          <p:cNvSpPr txBox="1"/>
          <p:nvPr/>
        </p:nvSpPr>
        <p:spPr>
          <a:xfrm>
            <a:off x="5550550" y="3152700"/>
            <a:ext cx="14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Holes for LED 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25" y="2939425"/>
            <a:ext cx="2867183" cy="21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576" y="242376"/>
            <a:ext cx="934700" cy="10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-381000" y="-24650"/>
            <a:ext cx="275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:</a:t>
            </a:r>
            <a:endParaRPr/>
          </a:p>
        </p:txBody>
      </p:sp>
      <p:pic>
        <p:nvPicPr>
          <p:cNvPr id="130" name="Google Shape;130;p20" title="Extra_Cring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33325"/>
            <a:ext cx="6536624" cy="367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025" y="2221623"/>
            <a:ext cx="2514526" cy="203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0" y="0"/>
            <a:ext cx="9144000" cy="51783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532000" y="257775"/>
            <a:ext cx="408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Software: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371600"/>
            <a:ext cx="48768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